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308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7569"/>
            <a:ext cx="8050064" cy="242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Infosys Springboard Internship -</a:t>
            </a:r>
          </a:p>
          <a:p>
            <a:pPr>
              <a:lnSpc>
                <a:spcPts val="5550"/>
              </a:lnSpc>
            </a:pP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NewsPulse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 News Trend Analyzer Using AI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Transforming how product managers and engineers interact with real-time news through intelligent, conversational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406" y="1635632"/>
            <a:ext cx="3253264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What is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Newspulse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?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1406" y="2623131"/>
            <a:ext cx="5158740" cy="272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Newspulse is an interactive Streamlit-based application that delivers real-time news analysis and intelligent insights. By integrating Google Gemini AI, it creates a conversational experience that goes beyond traditional news consumption.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1406" y="3984488"/>
            <a:ext cx="5158740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platform combines live news fetching with advanced natural language processing to help teams understand not just what's happening, but why it matters.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25" y="203914"/>
            <a:ext cx="7936468" cy="7936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0672"/>
            <a:ext cx="4441865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Core Capabilities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77240" y="1609963"/>
            <a:ext cx="6426875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06912" y="1839635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49" y="1985367"/>
            <a:ext cx="299799" cy="3746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6912" y="2727960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News Fetching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6912" y="3208258"/>
            <a:ext cx="5967532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top headlines instantly or search by keyword using the GNews API integration for comprehensive coverage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6166" y="1609963"/>
            <a:ext cx="6426994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655838" y="1839635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1985367"/>
            <a:ext cx="299799" cy="37469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838" y="2727960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NLP Analysis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5838" y="3208258"/>
            <a:ext cx="596765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sentiment detection, keyword extraction, and named entity recognition powered by spaCy and NLTK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7240" y="4725829"/>
            <a:ext cx="6426875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006912" y="4955500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149" y="5101233"/>
            <a:ext cx="299799" cy="37469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6912" y="5843826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Insights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06912" y="6324124"/>
            <a:ext cx="596753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charts revealing sentiment trends, frequent entities, and emerging topic patterns at a glance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6166" y="4725829"/>
            <a:ext cx="6426994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655838" y="4955500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75" y="5101233"/>
            <a:ext cx="299799" cy="37469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838" y="5843826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 Chatbot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55838" y="6324124"/>
            <a:ext cx="596765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Conversational AI that summarises articles, explains context, compares stories, and answers queries intelligently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6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894" y="2936438"/>
            <a:ext cx="4338995" cy="48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How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Newspulse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Works?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4" y="3634383"/>
            <a:ext cx="6641306" cy="7702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6418" y="4597122"/>
            <a:ext cx="240696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Fetch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66418" y="5013484"/>
            <a:ext cx="6256258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GNews API retrieves latest headlines and articles based on topics or keywords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34383"/>
            <a:ext cx="6641306" cy="7702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7724" y="4597122"/>
            <a:ext cx="240696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507724" y="5013484"/>
            <a:ext cx="625625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models process content for sentiment, entities, and key themes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94" y="5822037"/>
            <a:ext cx="6641306" cy="7702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6418" y="6784777"/>
            <a:ext cx="240696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Visualise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66418" y="7201138"/>
            <a:ext cx="625625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dashboards display trends and patterns through charts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822037"/>
            <a:ext cx="6641306" cy="7702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7724" y="6784777"/>
            <a:ext cx="240696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507724" y="7201138"/>
            <a:ext cx="625625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AI provides conversational insights and answers questions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797600"/>
            <a:ext cx="7572375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Natural Language Processing in Action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5813" y="2397323"/>
            <a:ext cx="3368040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Sentiment Detection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5813" y="3042761"/>
            <a:ext cx="3512344" cy="2514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Understand the emotional tone of news coverage with advanced sentiment analysis. The platform categorises articles as positive, negative, or neutral, helping teams gauge public perception and media framing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5813" y="5759291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Real-time sentiment scoring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85813" y="6197084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Trend analysis across topics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5813" y="6679644"/>
            <a:ext cx="3512344" cy="673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Comparative sentiment insights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3464" y="2397323"/>
            <a:ext cx="3368040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Entity Recognition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3464" y="3042761"/>
            <a:ext cx="3512344" cy="2514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Automatically identify and extract key people, organisations, locations, and events mentioned in articles. NER capabilities help teams track important actors and understand story networks.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3464" y="5759291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Named entity extraction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53464" y="6197084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Entity frequency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53464" y="6634877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Relationship mapping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7318"/>
            <a:ext cx="92967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Gemini AI: Your Intelligent News Assistant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1792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3310" y="241792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42524" y="2675215"/>
            <a:ext cx="39051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Summarise Complex Stories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16563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Get concise, accurate summaries of lengthy articles in seconds. Gemini distils key points whilst maintaining context and nuance.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241792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398067" y="241792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777282" y="2675215"/>
            <a:ext cx="390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Explain Background Context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316563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Ask for historical background, technical explanations, or industry context. The AI provides comprehensive answers to deepen understanding.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73844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63310" y="473844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142524" y="4995743"/>
            <a:ext cx="3664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Compare Multiple Sources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548616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Analyse how different outlets cover the same story. Identify bias, compare angles, and understand diverse perspectives.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548" y="473844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398067" y="473844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777282" y="4995743"/>
            <a:ext cx="3366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Answer Custom Queries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548616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Engage in natural conversation about news topics. Ask follow-up questions and explore related themes interactively.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440" y="371118"/>
            <a:ext cx="299477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</a:t>
            </a:r>
            <a:endParaRPr lang="en-US" sz="2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1" y="1320800"/>
            <a:ext cx="2733604" cy="23045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751" y="3911381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93324" y="4337705"/>
            <a:ext cx="329481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UI development framework enabling interactive web applications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363" y="1245357"/>
            <a:ext cx="3106682" cy="26255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35968" y="3998873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 API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3916906" y="4408289"/>
            <a:ext cx="329481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Google's advanced AI for conversational intelligence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496" y="1128888"/>
            <a:ext cx="2974993" cy="2742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99496" y="4016811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GNews API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7389965" y="4445694"/>
            <a:ext cx="3294817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news aggregation from global sources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24" y="1128887"/>
            <a:ext cx="3123909" cy="27420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942046" y="4016811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spaCy &amp; NLTK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0863024" y="4484250"/>
            <a:ext cx="3294936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Industrial-strength natural language processing tools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39" y="5045868"/>
            <a:ext cx="2654583" cy="234835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3373" y="7394222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Plotly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360546" y="7794380"/>
            <a:ext cx="329481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visualisation library for rich data displays</a:t>
            </a:r>
            <a:endParaRPr lang="en-US" sz="10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968" y="4840249"/>
            <a:ext cx="3294817" cy="255397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365027" y="7337854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MongoDB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4263346" y="7605082"/>
            <a:ext cx="329481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document database for storing news data and analytics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116"/>
            <a:ext cx="71847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Roadmap: Future Enhancements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4625102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3301960" y="3944660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062049" y="4369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3147120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19488" y="2138720"/>
            <a:ext cx="3395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Multi-Turn Chat Memory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29138"/>
            <a:ext cx="45933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contextual conversations that remember previous queries and build on earlier discussions for deeper analysis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6251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727382" y="4369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5812453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3996214" y="5532358"/>
            <a:ext cx="3972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Multi-Source Summarisation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6022777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 and synthesise information from multiple articles simultaneously, providing comprehensive topic overviews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3944660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8392597" y="4369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477667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0070" y="2138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2629138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language capabilities to analyse and translate news from global sources in real time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6251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11057930" y="4369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1143000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5403" y="5532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Interface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6022777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voice input and audio responses for hands-free news exploration and accessibility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922020"/>
            <a:ext cx="6385322" cy="63853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3088" y="866061"/>
            <a:ext cx="6134457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Why Choose Newspulse?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63088" y="1678662"/>
            <a:ext cx="6385322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Newspulse offers a powerful solution for staying ahead in a fast-paced news environment. Our platform is designed to provide comprehensive, actionable insights that drive smarter decisions and foster efficient teamwork.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3088" y="3117056"/>
            <a:ext cx="6385322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Savings: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Automate news aggregation and analysis, freeing up valuable time for strategic tasks.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3088" y="3816548"/>
            <a:ext cx="638532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Leverage advanced analytics to uncover trends, sentiment, and key developments that might otherwise be missed.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3088" y="4831318"/>
            <a:ext cx="638532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Intelligence: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Monitor competitor coverage and industry news in real-time, gaining an edge in market understanding.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3088" y="5846088"/>
            <a:ext cx="6385322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Team Collaboration: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Share curated reports, insights, and discussions effortlessly within your organization.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3088" y="6545580"/>
            <a:ext cx="638532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Implementation: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Get started quickly with our intuitive interface and robust support, ensuring a smooth integration into your workflow.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664</Words>
  <Application>Microsoft Office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Inter</vt:lpstr>
      <vt:lpstr>Inter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Akhila Kokkonda</dc:creator>
  <cp:lastModifiedBy>Dharshini Saravanan 23BCS033</cp:lastModifiedBy>
  <cp:revision>7</cp:revision>
  <dcterms:created xsi:type="dcterms:W3CDTF">2025-10-08T13:25:58Z</dcterms:created>
  <dcterms:modified xsi:type="dcterms:W3CDTF">2025-10-08T16:05:47Z</dcterms:modified>
</cp:coreProperties>
</file>